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48F91-9C97-4274-8AB6-527FF2CE8C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BC66CE-F600-444B-B13C-988CF3F3E4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F357C3-9970-49CA-A67B-830B295FF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579E-F31B-4622-8E07-48D817C71F62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641AB2-E9CA-45F7-983F-6798646D5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FF1F8A-41F6-4924-81DA-7DA78215B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E519-3057-48F1-BD5C-37014511F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919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3B656-20F3-4338-AAFA-86A8D5111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16CE42-306D-4551-ACE9-2C59F60B8C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15066-FF17-46CB-8B1E-A712D3304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579E-F31B-4622-8E07-48D817C71F62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BB4539-3453-4908-9E9B-B55217161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8B7063-3C42-4495-8054-5C820BFF3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E519-3057-48F1-BD5C-37014511F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386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960DA9-ABD0-4349-AB1F-8A2B0F5F75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644858-6DB4-493C-9730-4DFD3759C6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A7A9B-E652-4898-91EE-87E6C7348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579E-F31B-4622-8E07-48D817C71F62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62A4F-9157-4AD7-9E29-CDE1D17A2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0251B-9341-4978-B2B3-545703CD0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E519-3057-48F1-BD5C-37014511F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826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BC279-8F39-4852-A386-B011FF0FA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48170-8712-4D5F-9530-AFFCEADAF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C590E-3D16-4BDC-930D-3D3C33210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579E-F31B-4622-8E07-48D817C71F62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CBA81-0E1A-4FA2-A166-D4FF8B5E3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B692B-E70C-48B3-9031-702461876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E519-3057-48F1-BD5C-37014511F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213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EAC92-DF15-45F8-99C5-AA8114A5D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6649BC-1252-4851-A7A7-24D70BB4F3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EF86E2-3A75-4573-9CE0-82693C70B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579E-F31B-4622-8E07-48D817C71F62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E830BC-D522-41C1-942F-CA242C39F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F9B2C-447A-4072-86F0-E6D45FD42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E519-3057-48F1-BD5C-37014511F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297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1AE56-625C-4A6A-BE51-078F07247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B0877-BA65-4682-88B2-915D1D0B31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ECF71D-9116-460A-87F5-3D358BB4FC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63B5AF-C3C5-4AD3-8DAF-74176EDF4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579E-F31B-4622-8E07-48D817C71F62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70BCCA-CD7F-4916-89D6-355511F57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512AF3-1E99-41DB-A7D6-E2E3B3F07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E519-3057-48F1-BD5C-37014511F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317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D90A9-D13C-4FA4-8250-54A75AE67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FD994C-CDE3-4554-8522-38E54B8FA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9A5C17-3317-4636-98AF-E1FAF1AE2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E04FDB-C8CE-434E-AD2F-CE714FF873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9D74D3-C6F7-4F41-84AF-5034EA2F12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331BB6-F83F-4566-A584-5BC15D4DA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579E-F31B-4622-8E07-48D817C71F62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ECBABC-43DA-49E1-B36D-4A2D562CA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F64EDF-EA9C-4732-ACA0-6B8851FA5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E519-3057-48F1-BD5C-37014511F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138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5B6C3-C3B9-4CEB-B8C0-3417D6FDD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0BA4D3-97B7-48AC-83C1-6E1243D48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579E-F31B-4622-8E07-48D817C71F62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E8A08B-49D4-4BE7-8AF8-15B3A12F4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C9B76E-2FE9-46A7-8EAB-066C8390E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E519-3057-48F1-BD5C-37014511F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827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E01124-C028-48BA-9D11-4DF910801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579E-F31B-4622-8E07-48D817C71F62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19E69B-4D4B-4E33-ADD6-002C23065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AB94F5-01B9-4B1B-BC5A-FE08BAD8A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E519-3057-48F1-BD5C-37014511F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915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9EBE6-282C-42E5-A7F5-AEAE517B5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90276-706A-4757-B18A-B95511684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78B80D-E3C6-4F28-9AE2-60035F4E70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166F7A-7C79-4F6F-980B-D1F63EDEE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579E-F31B-4622-8E07-48D817C71F62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714D8B-3D47-46A3-90B1-292BE4B96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F2F148-0CFB-4E0B-9797-26733F9FC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E519-3057-48F1-BD5C-37014511F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610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23CC0-9A76-4861-BBB2-91FBA6141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B432E5-D578-4773-BAE1-FEF0615055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10AE28-5B29-426A-A4BE-66FE762143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216CED-3247-4F41-A679-E67FA6661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579E-F31B-4622-8E07-48D817C71F62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438E03-6AD7-46C7-936A-EE1CBA5DC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48E350-5D85-4C0E-A9CA-B421CB481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E519-3057-48F1-BD5C-37014511F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738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486003-478F-4F40-BA02-061A683F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3DC9C4-96BE-4C46-A1C9-25ECA93979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ABA18A-19DA-43DF-A55C-93A2F728BD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29579E-F31B-4622-8E07-48D817C71F62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0C10D-FF45-47A6-8E5D-5CF371F75E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F1444A-8835-4EFE-9515-2B59E852D6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96E519-3057-48F1-BD5C-37014511F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939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3C1F0-4934-4B95-B6DF-3FC874270A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Where do you want to live?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18EC2E-66CD-48E5-8E06-DD27DF9AE1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970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7B6A0C0-5422-4897-8B10-C57F08192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2222" y="950769"/>
            <a:ext cx="7439343" cy="495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270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467EC2-1CFE-4226-99AD-0AC66B25F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9616" y="1192696"/>
            <a:ext cx="7469257" cy="473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537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London City | The United Kingdom - YouTube">
            <a:extLst>
              <a:ext uri="{FF2B5EF4-FFF2-40B4-BE49-F238E27FC236}">
                <a16:creationId xmlns:a16="http://schemas.microsoft.com/office/drawing/2014/main" id="{A463A82F-B9B2-4E21-8A69-F3AFCD5776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1565" y="1007165"/>
            <a:ext cx="7407965" cy="4512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2042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881C8-5EB1-4F57-B2A1-0D5F23ED7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FBD6E-B55F-4030-BDE6-CCAEA8D07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Where to live</a:t>
            </a:r>
          </a:p>
          <a:p>
            <a:r>
              <a:rPr lang="en-US" dirty="0"/>
              <a:t>City or Rural area</a:t>
            </a:r>
          </a:p>
          <a:p>
            <a:r>
              <a:rPr lang="en-US" dirty="0"/>
              <a:t>Weather</a:t>
            </a:r>
          </a:p>
          <a:p>
            <a:r>
              <a:rPr lang="en-US" dirty="0"/>
              <a:t>Activities or Hobbies</a:t>
            </a:r>
          </a:p>
          <a:p>
            <a:r>
              <a:rPr lang="en-US" dirty="0"/>
              <a:t>Health,  school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302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5BD3B-BDF0-46FB-BF90-64670331D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BCA587-FF7E-4EFB-9C45-A81612CE1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/>
              <a:t>Where do you want to live?</a:t>
            </a:r>
          </a:p>
          <a:p>
            <a:pPr marL="514350" indent="-514350">
              <a:buAutoNum type="arabicPeriod"/>
            </a:pPr>
            <a:r>
              <a:rPr lang="en-US" dirty="0"/>
              <a:t>Who do you want to live with?</a:t>
            </a:r>
          </a:p>
          <a:p>
            <a:pPr marL="514350" indent="-514350">
              <a:buAutoNum type="arabicPeriod"/>
            </a:pPr>
            <a:r>
              <a:rPr lang="en-US" dirty="0"/>
              <a:t>How is the weather at there?</a:t>
            </a:r>
          </a:p>
          <a:p>
            <a:pPr marL="514350" indent="-514350">
              <a:buAutoNum type="arabicPeriod"/>
            </a:pPr>
            <a:r>
              <a:rPr lang="en-US" dirty="0"/>
              <a:t>What type of activities or hobbies do you enjoy?</a:t>
            </a:r>
          </a:p>
          <a:p>
            <a:pPr marL="514350" indent="-514350">
              <a:buAutoNum type="arabicPeriod"/>
            </a:pPr>
            <a:r>
              <a:rPr lang="en-US" dirty="0"/>
              <a:t>Are there a lot of hospitals or schools around that area?</a:t>
            </a:r>
          </a:p>
          <a:p>
            <a:pPr marL="514350" indent="-514350">
              <a:buAutoNum type="arabicPeriod"/>
            </a:pPr>
            <a:r>
              <a:rPr lang="en-US" dirty="0"/>
              <a:t>Why are you interested in that place?</a:t>
            </a:r>
          </a:p>
          <a:p>
            <a:pPr marL="514350" indent="-514350">
              <a:buAutoNum type="arabicPeriod"/>
            </a:pPr>
            <a:r>
              <a:rPr lang="en-US" dirty="0"/>
              <a:t>What is special about a place you choose?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1540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473</TotalTime>
  <Words>83</Words>
  <Application>Microsoft Office PowerPoint</Application>
  <PresentationFormat>Widescreen</PresentationFormat>
  <Paragraphs>17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Where do you want to live?</vt:lpstr>
      <vt:lpstr>PowerPoint Presentation</vt:lpstr>
      <vt:lpstr>PowerPoint Presentation</vt:lpstr>
      <vt:lpstr>PowerPoint Presentation</vt:lpstr>
      <vt:lpstr>PowerPoint Presentation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Where do you want to live?</dc:title>
  <dc:creator>Lavy Hou</dc:creator>
  <cp:lastModifiedBy>Lavy Hou</cp:lastModifiedBy>
  <cp:revision>6</cp:revision>
  <dcterms:created xsi:type="dcterms:W3CDTF">2023-07-26T09:11:17Z</dcterms:created>
  <dcterms:modified xsi:type="dcterms:W3CDTF">2023-08-11T09:49:41Z</dcterms:modified>
</cp:coreProperties>
</file>

<file path=docProps/thumbnail.jpeg>
</file>